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A6AA7-1480-48AA-9EA6-F93DF3B601EA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88F79-ACA5-41C7-B7A9-1A065AE9E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2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88F79-ACA5-41C7-B7A9-1A065AE9E3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9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7C31-E513-43BE-A675-7B6B12988F6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11C1-1782-41B4-9A0C-8C36CC21C5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GEOBON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of the breakout session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to GEO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global biodiversity community </a:t>
            </a:r>
            <a:r>
              <a:rPr lang="en-US" dirty="0" smtClean="0"/>
              <a:t>is coming together because of </a:t>
            </a:r>
            <a:r>
              <a:rPr lang="en-US" dirty="0" smtClean="0"/>
              <a:t>GEO </a:t>
            </a:r>
            <a:r>
              <a:rPr lang="en-US" dirty="0" smtClean="0"/>
              <a:t>bringing </a:t>
            </a:r>
            <a:r>
              <a:rPr lang="en-US" dirty="0" smtClean="0"/>
              <a:t>global tasks and related data </a:t>
            </a:r>
            <a:r>
              <a:rPr lang="en-US" dirty="0" smtClean="0"/>
              <a:t>sharing to the forefront</a:t>
            </a:r>
          </a:p>
          <a:p>
            <a:r>
              <a:rPr lang="en-US" dirty="0"/>
              <a:t>GEO should </a:t>
            </a:r>
            <a:r>
              <a:rPr lang="en-US" dirty="0" smtClean="0"/>
              <a:t>help to mobilize </a:t>
            </a:r>
            <a:r>
              <a:rPr lang="en-US" dirty="0"/>
              <a:t>national support for the implementation of GEOBON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sharing and </a:t>
            </a:r>
            <a:r>
              <a:rPr lang="en-US" dirty="0" smtClean="0"/>
              <a:t>accountability is a joint issue:</a:t>
            </a:r>
            <a:endParaRPr lang="en-US" dirty="0" smtClean="0"/>
          </a:p>
          <a:p>
            <a:pPr lvl="1"/>
            <a:r>
              <a:rPr lang="en-US" dirty="0" smtClean="0"/>
              <a:t>Biodiversity data are shared with difficulty</a:t>
            </a:r>
          </a:p>
          <a:p>
            <a:pPr lvl="1"/>
            <a:r>
              <a:rPr lang="en-US" dirty="0" smtClean="0"/>
              <a:t>Public sector are largely funding the data BUT government cannot rely on </a:t>
            </a:r>
            <a:r>
              <a:rPr lang="en-US" dirty="0" smtClean="0"/>
              <a:t>NGOs </a:t>
            </a:r>
            <a:r>
              <a:rPr lang="en-US" dirty="0" smtClean="0"/>
              <a:t>to share data</a:t>
            </a:r>
          </a:p>
          <a:p>
            <a:pPr lvl="1"/>
            <a:r>
              <a:rPr lang="en-US" dirty="0" smtClean="0"/>
              <a:t>Further development of OGC </a:t>
            </a:r>
            <a:r>
              <a:rPr lang="en-US" dirty="0" smtClean="0"/>
              <a:t>and </a:t>
            </a:r>
            <a:r>
              <a:rPr lang="en-US" dirty="0" smtClean="0"/>
              <a:t>standards for biodiversity is essential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to the scientific community and space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Develop Essential Biodiversity Variables (EBVs</a:t>
            </a:r>
            <a:r>
              <a:rPr lang="en-US" dirty="0" smtClean="0"/>
              <a:t>) that are representative for all regions (terrestrial and marine) in the world</a:t>
            </a:r>
            <a:endParaRPr lang="en-US" dirty="0"/>
          </a:p>
          <a:p>
            <a:r>
              <a:rPr lang="en-US" dirty="0" smtClean="0"/>
              <a:t>Develop global </a:t>
            </a:r>
            <a:r>
              <a:rPr lang="en-US" dirty="0" smtClean="0"/>
              <a:t>and </a:t>
            </a:r>
            <a:r>
              <a:rPr lang="en-US" dirty="0" smtClean="0"/>
              <a:t>regularly updated observations suitable </a:t>
            </a:r>
            <a:r>
              <a:rPr lang="en-US" dirty="0" smtClean="0"/>
              <a:t>for monitoring </a:t>
            </a:r>
            <a:r>
              <a:rPr lang="en-US" dirty="0" smtClean="0"/>
              <a:t>of </a:t>
            </a:r>
            <a:r>
              <a:rPr lang="en-US" dirty="0" smtClean="0"/>
              <a:t>terrestrial and </a:t>
            </a:r>
            <a:r>
              <a:rPr lang="en-US" dirty="0" smtClean="0"/>
              <a:t>marine biodiversity:</a:t>
            </a:r>
            <a:endParaRPr lang="en-US" dirty="0" smtClean="0"/>
          </a:p>
          <a:p>
            <a:pPr lvl="1"/>
            <a:r>
              <a:rPr lang="en-US" dirty="0" smtClean="0"/>
              <a:t>Primary data from satellite &amp; in situ: species, (number). Derived products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pecies </a:t>
            </a:r>
            <a:r>
              <a:rPr lang="en-US" dirty="0" smtClean="0"/>
              <a:t>presence and </a:t>
            </a:r>
            <a:r>
              <a:rPr lang="en-US" dirty="0" smtClean="0"/>
              <a:t>abundance, population size, etc. </a:t>
            </a:r>
            <a:endParaRPr lang="en-US" dirty="0" smtClean="0"/>
          </a:p>
          <a:p>
            <a:pPr lvl="1"/>
            <a:r>
              <a:rPr lang="en-US" dirty="0" smtClean="0"/>
              <a:t>Primary data from satellite &amp; in situ: NPP, LUE, evapotranspiration, total </a:t>
            </a:r>
            <a:r>
              <a:rPr lang="en-US" dirty="0" smtClean="0"/>
              <a:t>AG biomass, structure etc. From these data we derive </a:t>
            </a:r>
            <a:r>
              <a:rPr lang="en-US" dirty="0"/>
              <a:t>c</a:t>
            </a:r>
            <a:r>
              <a:rPr lang="en-US" dirty="0" smtClean="0"/>
              <a:t>arbon </a:t>
            </a:r>
            <a:r>
              <a:rPr lang="en-US" dirty="0" smtClean="0"/>
              <a:t>balance and </a:t>
            </a:r>
            <a:r>
              <a:rPr lang="en-US" dirty="0" smtClean="0"/>
              <a:t>storage, as well as plant functional type or life form.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First level derived products: species, carbon storage, PFT or life form. Derived products are Ecosystem </a:t>
            </a:r>
            <a:r>
              <a:rPr lang="en-US" dirty="0">
                <a:solidFill>
                  <a:srgbClr val="92D050"/>
                </a:solidFill>
              </a:rPr>
              <a:t>extent and structure</a:t>
            </a:r>
            <a:endParaRPr lang="en-US" dirty="0" smtClean="0">
              <a:solidFill>
                <a:srgbClr val="92D05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to the social science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economic and social data in the context of biodiversity and ecosystem services and </a:t>
            </a:r>
            <a:r>
              <a:rPr lang="en-US" dirty="0" smtClean="0"/>
              <a:t>their observations such as:</a:t>
            </a:r>
          </a:p>
          <a:p>
            <a:pPr lvl="1"/>
            <a:r>
              <a:rPr lang="en-US" dirty="0" smtClean="0"/>
              <a:t>Socio-economic data for identifying drivers of change;</a:t>
            </a:r>
          </a:p>
          <a:p>
            <a:pPr lvl="1"/>
            <a:r>
              <a:rPr lang="en-US" dirty="0" smtClean="0"/>
              <a:t>Societal aspects triggering motivation for biodiversity conservation and observation;</a:t>
            </a:r>
          </a:p>
          <a:p>
            <a:pPr lvl="1"/>
            <a:r>
              <a:rPr lang="en-US" dirty="0" smtClean="0"/>
              <a:t>Integration of ecosystem services in </a:t>
            </a:r>
            <a:r>
              <a:rPr lang="en-US" smtClean="0"/>
              <a:t>decision making.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267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GEOBON</vt:lpstr>
      <vt:lpstr>Challenge to GEO</vt:lpstr>
      <vt:lpstr>Challenge to the scientific community and space agencies</vt:lpstr>
      <vt:lpstr>Challenge to the social science community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GEOBON</dc:title>
  <dc:creator>Skidmore</dc:creator>
  <cp:lastModifiedBy>Jongman, Rob</cp:lastModifiedBy>
  <cp:revision>6</cp:revision>
  <dcterms:created xsi:type="dcterms:W3CDTF">2012-08-30T08:58:06Z</dcterms:created>
  <dcterms:modified xsi:type="dcterms:W3CDTF">2012-08-30T10:54:39Z</dcterms:modified>
</cp:coreProperties>
</file>